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69" r:id="rId18"/>
    <p:sldId id="273" r:id="rId19"/>
    <p:sldId id="275" r:id="rId20"/>
    <p:sldId id="274" r:id="rId21"/>
    <p:sldId id="276" r:id="rId22"/>
    <p:sldId id="277" r:id="rId23"/>
    <p:sldId id="278" r:id="rId24"/>
    <p:sldId id="280" r:id="rId25"/>
    <p:sldId id="282" r:id="rId26"/>
    <p:sldId id="281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B5FD-5656-4F60-A479-54A779BA7FF8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EBC8-B74E-401D-A5BE-F2B9942FBA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152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B5FD-5656-4F60-A479-54A779BA7FF8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EBC8-B74E-401D-A5BE-F2B9942FBA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38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B5FD-5656-4F60-A479-54A779BA7FF8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EBC8-B74E-401D-A5BE-F2B9942FBA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893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B5FD-5656-4F60-A479-54A779BA7FF8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EBC8-B74E-401D-A5BE-F2B9942FBA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8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B5FD-5656-4F60-A479-54A779BA7FF8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EBC8-B74E-401D-A5BE-F2B9942FBA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67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B5FD-5656-4F60-A479-54A779BA7FF8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EBC8-B74E-401D-A5BE-F2B9942FBA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B5FD-5656-4F60-A479-54A779BA7FF8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EBC8-B74E-401D-A5BE-F2B9942FBA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03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B5FD-5656-4F60-A479-54A779BA7FF8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EBC8-B74E-401D-A5BE-F2B9942FBA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621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B5FD-5656-4F60-A479-54A779BA7FF8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EBC8-B74E-401D-A5BE-F2B9942FBA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2982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B5FD-5656-4F60-A479-54A779BA7FF8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EBC8-B74E-401D-A5BE-F2B9942FBA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1317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B5FD-5656-4F60-A479-54A779BA7FF8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EBC8-B74E-401D-A5BE-F2B9942FBA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501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8B5FD-5656-4F60-A479-54A779BA7FF8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7EBC8-B74E-401D-A5BE-F2B9942FBA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11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Página Inicial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548" y="1782704"/>
            <a:ext cx="11589540" cy="369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40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Setor Requisitante – Adicionar um item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773" y="2178264"/>
            <a:ext cx="9800453" cy="3242559"/>
          </a:xfrm>
          <a:prstGeom prst="rect">
            <a:avLst/>
          </a:prstGeom>
        </p:spPr>
      </p:pic>
      <p:sp>
        <p:nvSpPr>
          <p:cNvPr id="4" name="Seta para baixo 3"/>
          <p:cNvSpPr/>
          <p:nvPr/>
        </p:nvSpPr>
        <p:spPr>
          <a:xfrm>
            <a:off x="1293340" y="4407243"/>
            <a:ext cx="428368" cy="5519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729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043" y="216844"/>
            <a:ext cx="11920151" cy="1325563"/>
          </a:xfrm>
        </p:spPr>
        <p:txBody>
          <a:bodyPr>
            <a:normAutofit/>
          </a:bodyPr>
          <a:lstStyle/>
          <a:p>
            <a:r>
              <a:rPr lang="pt-BR" sz="4000" dirty="0" smtClean="0"/>
              <a:t>Setor Requisitante – encaminhamento para a Unidade de Compras </a:t>
            </a:r>
            <a:endParaRPr lang="pt-BR" sz="4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68" y="2218242"/>
            <a:ext cx="11814132" cy="3778904"/>
          </a:xfrm>
          <a:prstGeom prst="rect">
            <a:avLst/>
          </a:prstGeom>
        </p:spPr>
      </p:pic>
      <p:sp>
        <p:nvSpPr>
          <p:cNvPr id="4" name="Seta para a esquerda 3"/>
          <p:cNvSpPr/>
          <p:nvPr/>
        </p:nvSpPr>
        <p:spPr>
          <a:xfrm>
            <a:off x="1433384" y="4992130"/>
            <a:ext cx="576648" cy="3624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baixo 4"/>
          <p:cNvSpPr/>
          <p:nvPr/>
        </p:nvSpPr>
        <p:spPr>
          <a:xfrm>
            <a:off x="336678" y="3555759"/>
            <a:ext cx="486032" cy="5519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2743200" y="4107694"/>
            <a:ext cx="1318054" cy="3160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7621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043" y="216844"/>
            <a:ext cx="11920151" cy="1325563"/>
          </a:xfrm>
        </p:spPr>
        <p:txBody>
          <a:bodyPr>
            <a:normAutofit/>
          </a:bodyPr>
          <a:lstStyle/>
          <a:p>
            <a:r>
              <a:rPr lang="pt-BR" sz="4000" dirty="0" smtClean="0"/>
              <a:t>Setor Requisitante – encaminhamento para a Unidade de Compras </a:t>
            </a:r>
            <a:endParaRPr lang="pt-BR" sz="4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792" y="2207354"/>
            <a:ext cx="5838825" cy="1438275"/>
          </a:xfrm>
          <a:prstGeom prst="rect">
            <a:avLst/>
          </a:prstGeom>
        </p:spPr>
      </p:pic>
      <p:sp>
        <p:nvSpPr>
          <p:cNvPr id="4" name="Seta para baixo 3"/>
          <p:cNvSpPr/>
          <p:nvPr/>
        </p:nvSpPr>
        <p:spPr>
          <a:xfrm>
            <a:off x="7751805" y="2289733"/>
            <a:ext cx="576649" cy="725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313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043" y="216844"/>
            <a:ext cx="11920151" cy="1325563"/>
          </a:xfrm>
        </p:spPr>
        <p:txBody>
          <a:bodyPr>
            <a:normAutofit/>
          </a:bodyPr>
          <a:lstStyle/>
          <a:p>
            <a:r>
              <a:rPr lang="pt-BR" sz="4000" dirty="0" smtClean="0"/>
              <a:t>Setor Requisitante – encaminhamento para a Unidade de Compras </a:t>
            </a:r>
            <a:endParaRPr lang="pt-BR" sz="4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870" y="2195127"/>
            <a:ext cx="11451622" cy="2862906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2529017" y="4036540"/>
            <a:ext cx="1326292" cy="2883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7768281" y="4003588"/>
            <a:ext cx="963827" cy="5272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48448" y="5341421"/>
            <a:ext cx="1103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Obs</a:t>
            </a:r>
            <a:r>
              <a:rPr lang="pt-BR" dirty="0" smtClean="0"/>
              <a:t>: Quando encaminhado para a Unidade de Compras, o setor requisitante não pode mais editar ou excluir o item.</a:t>
            </a:r>
            <a:endParaRPr lang="pt-BR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9712411" y="4003588"/>
            <a:ext cx="1886465" cy="3871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013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Unidade de Compras – Adicionar novo grupo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2300287"/>
            <a:ext cx="9115425" cy="2257425"/>
          </a:xfrm>
          <a:prstGeom prst="rect">
            <a:avLst/>
          </a:prstGeom>
        </p:spPr>
      </p:pic>
      <p:sp>
        <p:nvSpPr>
          <p:cNvPr id="4" name="Seta para baixo 3"/>
          <p:cNvSpPr/>
          <p:nvPr/>
        </p:nvSpPr>
        <p:spPr>
          <a:xfrm>
            <a:off x="7933038" y="2108887"/>
            <a:ext cx="873211" cy="9638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659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Unidade de Compras – Adicionar novo grupo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869" y="1690688"/>
            <a:ext cx="10803931" cy="3691282"/>
          </a:xfrm>
          <a:prstGeom prst="rect">
            <a:avLst/>
          </a:prstGeom>
        </p:spPr>
      </p:pic>
      <p:sp>
        <p:nvSpPr>
          <p:cNvPr id="7" name="Seta para a direita 6"/>
          <p:cNvSpPr/>
          <p:nvPr/>
        </p:nvSpPr>
        <p:spPr>
          <a:xfrm>
            <a:off x="214184" y="3443416"/>
            <a:ext cx="428367" cy="3871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6049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Unidade de Compras – Adicionar novo grupo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95487"/>
            <a:ext cx="10058400" cy="2867025"/>
          </a:xfrm>
          <a:prstGeom prst="rect">
            <a:avLst/>
          </a:prstGeom>
        </p:spPr>
      </p:pic>
      <p:sp>
        <p:nvSpPr>
          <p:cNvPr id="4" name="Seta para baixo 3"/>
          <p:cNvSpPr/>
          <p:nvPr/>
        </p:nvSpPr>
        <p:spPr>
          <a:xfrm>
            <a:off x="1375719" y="3253946"/>
            <a:ext cx="461318" cy="4777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7277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Unidade de Compras – Edição de um item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86" y="1690688"/>
            <a:ext cx="11072428" cy="4359630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10470291" y="1960605"/>
            <a:ext cx="842319" cy="3871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2718486" y="5288692"/>
            <a:ext cx="1128584" cy="3130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cima 7"/>
          <p:cNvSpPr/>
          <p:nvPr/>
        </p:nvSpPr>
        <p:spPr>
          <a:xfrm>
            <a:off x="9967783" y="5601730"/>
            <a:ext cx="502508" cy="5354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041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Unidade de Compras – Edição de um item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633" y="1903970"/>
            <a:ext cx="9601200" cy="4038600"/>
          </a:xfrm>
          <a:prstGeom prst="rect">
            <a:avLst/>
          </a:prstGeom>
        </p:spPr>
      </p:pic>
      <p:sp>
        <p:nvSpPr>
          <p:cNvPr id="7" name="Seta para a esquerda 6"/>
          <p:cNvSpPr/>
          <p:nvPr/>
        </p:nvSpPr>
        <p:spPr>
          <a:xfrm>
            <a:off x="7257535" y="4876800"/>
            <a:ext cx="955589" cy="5436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/>
          <p:cNvSpPr/>
          <p:nvPr/>
        </p:nvSpPr>
        <p:spPr>
          <a:xfrm>
            <a:off x="1606378" y="5008605"/>
            <a:ext cx="461319" cy="5519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2736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Unidade de Compras – Edição de um item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30" y="1875247"/>
            <a:ext cx="11945140" cy="3342706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922638" y="4283676"/>
            <a:ext cx="906162" cy="5025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001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Página inicial 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773" y="1837681"/>
            <a:ext cx="5416378" cy="389076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792994" y="2406091"/>
            <a:ext cx="3560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B050"/>
                </a:solidFill>
              </a:rPr>
              <a:t>Verde</a:t>
            </a:r>
            <a:r>
              <a:rPr lang="pt-BR" dirty="0" smtClean="0"/>
              <a:t> – Elaborado e Em elaboração</a:t>
            </a:r>
          </a:p>
          <a:p>
            <a:r>
              <a:rPr lang="pt-BR" dirty="0" smtClean="0">
                <a:solidFill>
                  <a:srgbClr val="FFC000"/>
                </a:solidFill>
              </a:rPr>
              <a:t>Amarelo</a:t>
            </a:r>
            <a:r>
              <a:rPr lang="pt-BR" dirty="0" smtClean="0"/>
              <a:t> – Em execução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Vermelho</a:t>
            </a:r>
            <a:r>
              <a:rPr lang="pt-BR" dirty="0" smtClean="0"/>
              <a:t> – Executado</a:t>
            </a:r>
          </a:p>
        </p:txBody>
      </p:sp>
    </p:spTree>
    <p:extLst>
      <p:ext uri="{BB962C8B-B14F-4D97-AF65-F5344CB8AC3E}">
        <p14:creationId xmlns:p14="http://schemas.microsoft.com/office/powerpoint/2010/main" val="2924040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043" y="216844"/>
            <a:ext cx="11920151" cy="1325563"/>
          </a:xfrm>
        </p:spPr>
        <p:txBody>
          <a:bodyPr>
            <a:normAutofit/>
          </a:bodyPr>
          <a:lstStyle/>
          <a:p>
            <a:r>
              <a:rPr lang="pt-BR" sz="4000" dirty="0" smtClean="0"/>
              <a:t>Unidade de Compras – encaminhamento para a Autoridade Competente </a:t>
            </a:r>
            <a:endParaRPr lang="pt-BR" sz="40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43" y="1635947"/>
            <a:ext cx="11908517" cy="4130540"/>
          </a:xfrm>
          <a:prstGeom prst="rect">
            <a:avLst/>
          </a:prstGeom>
        </p:spPr>
      </p:pic>
      <p:sp>
        <p:nvSpPr>
          <p:cNvPr id="11" name="Seta para baixo 10"/>
          <p:cNvSpPr/>
          <p:nvPr/>
        </p:nvSpPr>
        <p:spPr>
          <a:xfrm>
            <a:off x="74141" y="3384060"/>
            <a:ext cx="486033" cy="63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esquerda 11"/>
          <p:cNvSpPr/>
          <p:nvPr/>
        </p:nvSpPr>
        <p:spPr>
          <a:xfrm>
            <a:off x="1713470" y="4563762"/>
            <a:ext cx="1046206" cy="4366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1203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043" y="216844"/>
            <a:ext cx="11920151" cy="1325563"/>
          </a:xfrm>
        </p:spPr>
        <p:txBody>
          <a:bodyPr>
            <a:normAutofit/>
          </a:bodyPr>
          <a:lstStyle/>
          <a:p>
            <a:r>
              <a:rPr lang="pt-BR" sz="4000" dirty="0" smtClean="0"/>
              <a:t>Unidade de Compras – encaminhamento para a Autoridade Competente </a:t>
            </a:r>
            <a:endParaRPr lang="pt-BR" sz="4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017" y="2408666"/>
            <a:ext cx="5895975" cy="1781175"/>
          </a:xfrm>
          <a:prstGeom prst="rect">
            <a:avLst/>
          </a:prstGeom>
        </p:spPr>
      </p:pic>
      <p:sp>
        <p:nvSpPr>
          <p:cNvPr id="5" name="Seta para cima 4"/>
          <p:cNvSpPr/>
          <p:nvPr/>
        </p:nvSpPr>
        <p:spPr>
          <a:xfrm>
            <a:off x="8048367" y="4049798"/>
            <a:ext cx="700216" cy="6704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8308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043" y="216844"/>
            <a:ext cx="11920151" cy="1325563"/>
          </a:xfrm>
        </p:spPr>
        <p:txBody>
          <a:bodyPr>
            <a:normAutofit/>
          </a:bodyPr>
          <a:lstStyle/>
          <a:p>
            <a:r>
              <a:rPr lang="pt-BR" sz="4000" dirty="0" smtClean="0"/>
              <a:t>Unidade de Compras – encaminhamento para a Autoridade Competente </a:t>
            </a:r>
            <a:endParaRPr lang="pt-BR" sz="4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419" y="2381281"/>
            <a:ext cx="11803397" cy="2042439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1145059" y="2479589"/>
            <a:ext cx="889687" cy="4201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8048368" y="2388971"/>
            <a:ext cx="996778" cy="4201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10000735" y="2405995"/>
            <a:ext cx="1828800" cy="4937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8589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Aprovação da Autoridade Competente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011964"/>
            <a:ext cx="10222702" cy="2569565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7438768" y="3196281"/>
            <a:ext cx="782594" cy="3212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252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Aprovação da Autoridade Competente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01" y="2217910"/>
            <a:ext cx="10792797" cy="2930739"/>
          </a:xfrm>
          <a:prstGeom prst="rect">
            <a:avLst/>
          </a:prstGeom>
        </p:spPr>
      </p:pic>
      <p:sp>
        <p:nvSpPr>
          <p:cNvPr id="6" name="Seta para a direita 5"/>
          <p:cNvSpPr/>
          <p:nvPr/>
        </p:nvSpPr>
        <p:spPr>
          <a:xfrm>
            <a:off x="164757" y="3374361"/>
            <a:ext cx="632253" cy="518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6462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Aprovação da Autoridade Competente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825" y="2767012"/>
            <a:ext cx="5848350" cy="1323975"/>
          </a:xfrm>
          <a:prstGeom prst="rect">
            <a:avLst/>
          </a:prstGeom>
        </p:spPr>
      </p:pic>
      <p:sp>
        <p:nvSpPr>
          <p:cNvPr id="4" name="Seta para baixo 3"/>
          <p:cNvSpPr/>
          <p:nvPr/>
        </p:nvSpPr>
        <p:spPr>
          <a:xfrm>
            <a:off x="8287265" y="2926491"/>
            <a:ext cx="486033" cy="5025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789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Aprovação da Autoridade Competente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743" y="1681979"/>
            <a:ext cx="10998514" cy="3969613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3196045" y="3936275"/>
            <a:ext cx="818605" cy="4005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7654834" y="3875312"/>
            <a:ext cx="949234" cy="4005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6645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Autoridade Competente e encaminhamento ao MP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78" y="2091283"/>
            <a:ext cx="11111999" cy="2989945"/>
          </a:xfrm>
          <a:prstGeom prst="rect">
            <a:avLst/>
          </a:prstGeom>
        </p:spPr>
      </p:pic>
      <p:sp>
        <p:nvSpPr>
          <p:cNvPr id="8" name="Seta para a direita 7"/>
          <p:cNvSpPr/>
          <p:nvPr/>
        </p:nvSpPr>
        <p:spPr>
          <a:xfrm>
            <a:off x="104641" y="4345577"/>
            <a:ext cx="444137" cy="505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5195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Autoridade Competente e encaminhamento ao MP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775" y="2762250"/>
            <a:ext cx="5886450" cy="1333500"/>
          </a:xfrm>
          <a:prstGeom prst="rect">
            <a:avLst/>
          </a:prstGeom>
        </p:spPr>
      </p:pic>
      <p:sp>
        <p:nvSpPr>
          <p:cNvPr id="5" name="Seta para cima 4"/>
          <p:cNvSpPr/>
          <p:nvPr/>
        </p:nvSpPr>
        <p:spPr>
          <a:xfrm>
            <a:off x="8299268" y="3857897"/>
            <a:ext cx="539931" cy="6444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959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Autoridade Competente e encaminhamento ao MP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90688"/>
            <a:ext cx="10330136" cy="4579483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9961718" y="1673270"/>
            <a:ext cx="966652" cy="3918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8029302" y="5425441"/>
            <a:ext cx="931817" cy="4789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6379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Importar dados do SIASG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130" y="1419868"/>
            <a:ext cx="8990828" cy="5243295"/>
          </a:xfrm>
          <a:prstGeom prst="rect">
            <a:avLst/>
          </a:prstGeom>
        </p:spPr>
      </p:pic>
      <p:sp>
        <p:nvSpPr>
          <p:cNvPr id="5" name="Seta para baixo 4"/>
          <p:cNvSpPr/>
          <p:nvPr/>
        </p:nvSpPr>
        <p:spPr>
          <a:xfrm>
            <a:off x="3369276" y="1787611"/>
            <a:ext cx="659027" cy="8567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375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Importar dados do SIASG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2171700"/>
            <a:ext cx="7696200" cy="2514600"/>
          </a:xfrm>
          <a:prstGeom prst="rect">
            <a:avLst/>
          </a:prstGeom>
        </p:spPr>
      </p:pic>
      <p:sp>
        <p:nvSpPr>
          <p:cNvPr id="4" name="Seta para baixo 3"/>
          <p:cNvSpPr/>
          <p:nvPr/>
        </p:nvSpPr>
        <p:spPr>
          <a:xfrm>
            <a:off x="3262184" y="2042984"/>
            <a:ext cx="593124" cy="733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824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Importar dados do SIASG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22" y="1791986"/>
            <a:ext cx="11335755" cy="47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51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Setor Requisitante – Adicionar um item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130" y="1419868"/>
            <a:ext cx="8990828" cy="5243295"/>
          </a:xfrm>
          <a:prstGeom prst="rect">
            <a:avLst/>
          </a:prstGeom>
        </p:spPr>
      </p:pic>
      <p:sp>
        <p:nvSpPr>
          <p:cNvPr id="4" name="Seta para baixo 3"/>
          <p:cNvSpPr/>
          <p:nvPr/>
        </p:nvSpPr>
        <p:spPr>
          <a:xfrm>
            <a:off x="5049795" y="1795849"/>
            <a:ext cx="749643" cy="8814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277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Setor Requisitante – Adicionar um item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2171700"/>
            <a:ext cx="7696200" cy="2514600"/>
          </a:xfrm>
          <a:prstGeom prst="rect">
            <a:avLst/>
          </a:prstGeom>
        </p:spPr>
      </p:pic>
      <p:sp>
        <p:nvSpPr>
          <p:cNvPr id="4" name="Seta para baixo 3"/>
          <p:cNvSpPr/>
          <p:nvPr/>
        </p:nvSpPr>
        <p:spPr>
          <a:xfrm>
            <a:off x="3262184" y="2042984"/>
            <a:ext cx="593124" cy="733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4198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5248" y="126223"/>
            <a:ext cx="10515600" cy="1325563"/>
          </a:xfrm>
        </p:spPr>
        <p:txBody>
          <a:bodyPr/>
          <a:lstStyle/>
          <a:p>
            <a:r>
              <a:rPr lang="pt-BR" dirty="0" smtClean="0"/>
              <a:t>Setor Requisitante – Adicionar um item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703" y="1214696"/>
            <a:ext cx="8083377" cy="555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0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8071" y="68561"/>
            <a:ext cx="10515600" cy="1325563"/>
          </a:xfrm>
        </p:spPr>
        <p:txBody>
          <a:bodyPr/>
          <a:lstStyle/>
          <a:p>
            <a:r>
              <a:rPr lang="pt-BR" dirty="0" smtClean="0"/>
              <a:t>Setor Requisitante – Adicionar um item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435" y="1125622"/>
            <a:ext cx="9210871" cy="573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695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214</Words>
  <Application>Microsoft Office PowerPoint</Application>
  <PresentationFormat>Widescreen</PresentationFormat>
  <Paragraphs>33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Tema do Office</vt:lpstr>
      <vt:lpstr>Página Inicial</vt:lpstr>
      <vt:lpstr>Página inicial </vt:lpstr>
      <vt:lpstr>Importar dados do SIASG</vt:lpstr>
      <vt:lpstr>Importar dados do SIASG</vt:lpstr>
      <vt:lpstr>Importar dados do SIASG</vt:lpstr>
      <vt:lpstr>Setor Requisitante – Adicionar um item</vt:lpstr>
      <vt:lpstr>Setor Requisitante – Adicionar um item</vt:lpstr>
      <vt:lpstr>Setor Requisitante – Adicionar um item</vt:lpstr>
      <vt:lpstr>Setor Requisitante – Adicionar um item</vt:lpstr>
      <vt:lpstr>Setor Requisitante – Adicionar um item</vt:lpstr>
      <vt:lpstr>Setor Requisitante – encaminhamento para a Unidade de Compras </vt:lpstr>
      <vt:lpstr>Setor Requisitante – encaminhamento para a Unidade de Compras </vt:lpstr>
      <vt:lpstr>Setor Requisitante – encaminhamento para a Unidade de Compras </vt:lpstr>
      <vt:lpstr>Unidade de Compras – Adicionar novo grupo</vt:lpstr>
      <vt:lpstr>Unidade de Compras – Adicionar novo grupo</vt:lpstr>
      <vt:lpstr>Unidade de Compras – Adicionar novo grupo</vt:lpstr>
      <vt:lpstr>Unidade de Compras – Edição de um item</vt:lpstr>
      <vt:lpstr>Unidade de Compras – Edição de um item</vt:lpstr>
      <vt:lpstr>Unidade de Compras – Edição de um item</vt:lpstr>
      <vt:lpstr>Unidade de Compras – encaminhamento para a Autoridade Competente </vt:lpstr>
      <vt:lpstr>Unidade de Compras – encaminhamento para a Autoridade Competente </vt:lpstr>
      <vt:lpstr>Unidade de Compras – encaminhamento para a Autoridade Competente </vt:lpstr>
      <vt:lpstr>Aprovação da Autoridade Competente</vt:lpstr>
      <vt:lpstr>Aprovação da Autoridade Competente</vt:lpstr>
      <vt:lpstr>Aprovação da Autoridade Competente</vt:lpstr>
      <vt:lpstr>Aprovação da Autoridade Competente</vt:lpstr>
      <vt:lpstr>Autoridade Competente e encaminhamento ao MP</vt:lpstr>
      <vt:lpstr>Autoridade Competente e encaminhamento ao MP</vt:lpstr>
      <vt:lpstr>Autoridade Competente e encaminhamento ao MP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Página Inicial</dc:title>
  <dc:creator>Maria Arcangela Silva Casagrande</dc:creator>
  <cp:lastModifiedBy>Waldemir</cp:lastModifiedBy>
  <cp:revision>9</cp:revision>
  <dcterms:created xsi:type="dcterms:W3CDTF">2019-02-20T11:18:55Z</dcterms:created>
  <dcterms:modified xsi:type="dcterms:W3CDTF">2019-02-22T13:45:21Z</dcterms:modified>
</cp:coreProperties>
</file>