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</p:sldIdLst>
  <p:sldSz cx="18288000" cy="10287000"/>
  <p:notesSz cx="18288000" cy="10287000"/>
  <p:embeddedFontLst>
    <p:embeddedFont>
      <p:font typeface="UMBQHF+Montserrat-Regular"/>
      <p:regular r:id="rId11"/>
    </p:embeddedFont>
    <p:embeddedFont>
      <p:font typeface="VTLKEN+AristaPro-SemiBold"/>
      <p:regular r:id="rId12"/>
    </p:embeddedFont>
    <p:embeddedFont>
      <p:font typeface="NEFWHE+Montserrat-Regular"/>
      <p:regular r:id="rId13"/>
    </p:embeddedFont>
    <p:embeddedFont>
      <p:font typeface="LETPHB+Montserrat-Bold"/>
      <p:regular r:id="rId14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font" Target="fonts/font1.fntdata" /><Relationship Id="rId12" Type="http://schemas.openxmlformats.org/officeDocument/2006/relationships/font" Target="fonts/font2.fntdata" /><Relationship Id="rId13" Type="http://schemas.openxmlformats.org/officeDocument/2006/relationships/font" Target="fonts/font3.fntdata" /><Relationship Id="rId14" Type="http://schemas.openxmlformats.org/officeDocument/2006/relationships/font" Target="fonts/font4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548524" y="2646245"/>
            <a:ext cx="1290371" cy="3263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spc="-23">
                <a:solidFill>
                  <a:srgbClr val="545454"/>
                </a:solidFill>
                <a:latin typeface="UMBQHF+Montserrat-Regular"/>
                <a:cs typeface="UMBQHF+Montserrat-Regular"/>
              </a:rPr>
              <a:t>3ª</a:t>
            </a:r>
            <a:r>
              <a:rPr dirty="0" sz="900" spc="-33">
                <a:solidFill>
                  <a:srgbClr val="545454"/>
                </a:solidFill>
                <a:latin typeface="UMBQHF+Montserrat-Regular"/>
                <a:cs typeface="UMBQHF+Montserrat-Regular"/>
              </a:rPr>
              <a:t> </a:t>
            </a:r>
            <a:r>
              <a:rPr dirty="0" sz="900" spc="-23">
                <a:solidFill>
                  <a:srgbClr val="545454"/>
                </a:solidFill>
                <a:latin typeface="UMBQHF+Montserrat-Regular"/>
                <a:cs typeface="UMBQHF+Montserrat-Regular"/>
              </a:rPr>
              <a:t>Reunião</a:t>
            </a:r>
            <a:r>
              <a:rPr dirty="0" sz="900" spc="-28">
                <a:solidFill>
                  <a:srgbClr val="545454"/>
                </a:solidFill>
                <a:latin typeface="UMBQHF+Montserrat-Regular"/>
                <a:cs typeface="UMBQHF+Montserrat-Regular"/>
              </a:rPr>
              <a:t> </a:t>
            </a:r>
            <a:r>
              <a:rPr dirty="0" sz="900" spc="-23">
                <a:solidFill>
                  <a:srgbClr val="545454"/>
                </a:solidFill>
                <a:latin typeface="UMBQHF+Montserrat-Regular"/>
                <a:cs typeface="UMBQHF+Montserrat-Regular"/>
              </a:rPr>
              <a:t>Ordinária</a:t>
            </a:r>
          </a:p>
          <a:p>
            <a:pPr marL="0" marR="0">
              <a:lnSpc>
                <a:spcPts val="1057"/>
              </a:lnSpc>
              <a:spcBef>
                <a:spcPts val="101"/>
              </a:spcBef>
              <a:spcAft>
                <a:spcPts val="0"/>
              </a:spcAft>
            </a:pPr>
            <a:r>
              <a:rPr dirty="0" sz="850" spc="20">
                <a:solidFill>
                  <a:srgbClr val="545454"/>
                </a:solidFill>
                <a:latin typeface="VTLKEN+AristaPro-SemiBold"/>
                <a:cs typeface="VTLKEN+AristaPro-SemiBold"/>
              </a:rPr>
              <a:t>UFRJ</a:t>
            </a:r>
            <a:r>
              <a:rPr dirty="0" sz="850">
                <a:solidFill>
                  <a:srgbClr val="545454"/>
                </a:solidFill>
                <a:latin typeface="VTLKEN+AristaPro-SemiBold"/>
                <a:cs typeface="VTLKEN+AristaPro-SemiBold"/>
              </a:rPr>
              <a:t> </a:t>
            </a:r>
            <a:r>
              <a:rPr dirty="0" sz="850">
                <a:solidFill>
                  <a:srgbClr val="545454"/>
                </a:solidFill>
                <a:latin typeface="VTLKEN+AristaPro-SemiBold"/>
                <a:cs typeface="VTLKEN+AristaPro-SemiBold"/>
              </a:rPr>
              <a:t>|</a:t>
            </a:r>
            <a:r>
              <a:rPr dirty="0" sz="850" spc="14">
                <a:solidFill>
                  <a:srgbClr val="545454"/>
                </a:solidFill>
                <a:latin typeface="VTLKEN+AristaPro-SemiBold"/>
                <a:cs typeface="VTLKEN+AristaPro-SemiBold"/>
              </a:rPr>
              <a:t> </a:t>
            </a:r>
            <a:r>
              <a:rPr dirty="0" sz="850" spc="20">
                <a:solidFill>
                  <a:srgbClr val="545454"/>
                </a:solidFill>
                <a:latin typeface="VTLKEN+AristaPro-SemiBold"/>
                <a:cs typeface="VTLKEN+AristaPro-SemiBold"/>
              </a:rPr>
              <a:t>2022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11837" y="4209994"/>
            <a:ext cx="4891186" cy="10917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862" marR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500">
                <a:solidFill>
                  <a:srgbClr val="545454"/>
                </a:solidFill>
                <a:latin typeface="UMBQHF+Montserrat-Regular"/>
                <a:cs typeface="UMBQHF+Montserrat-Regular"/>
              </a:rPr>
              <a:t>O</a:t>
            </a:r>
            <a:r>
              <a:rPr dirty="0" sz="3500" spc="350">
                <a:solidFill>
                  <a:srgbClr val="545454"/>
                </a:solidFill>
                <a:latin typeface="UMBQHF+Montserrat-Regular"/>
                <a:cs typeface="UMBQHF+Montserrat-Regular"/>
              </a:rPr>
              <a:t> </a:t>
            </a:r>
            <a:r>
              <a:rPr dirty="0" sz="3500" spc="175">
                <a:solidFill>
                  <a:srgbClr val="545454"/>
                </a:solidFill>
                <a:latin typeface="UMBQHF+Montserrat-Regular"/>
                <a:cs typeface="UMBQHF+Montserrat-Regular"/>
              </a:rPr>
              <a:t>SEU</a:t>
            </a:r>
            <a:r>
              <a:rPr dirty="0" sz="3500" spc="175">
                <a:solidFill>
                  <a:srgbClr val="545454"/>
                </a:solidFill>
                <a:latin typeface="UMBQHF+Montserrat-Regular"/>
                <a:cs typeface="UMBQHF+Montserrat-Regular"/>
              </a:rPr>
              <a:t> </a:t>
            </a:r>
            <a:r>
              <a:rPr dirty="0" sz="3500" spc="175">
                <a:solidFill>
                  <a:srgbClr val="545454"/>
                </a:solidFill>
                <a:latin typeface="UMBQHF+Montserrat-Regular"/>
                <a:cs typeface="UMBQHF+Montserrat-Regular"/>
              </a:rPr>
              <a:t>TÍTULO</a:t>
            </a:r>
            <a:r>
              <a:rPr dirty="0" sz="3500" spc="175">
                <a:solidFill>
                  <a:srgbClr val="545454"/>
                </a:solidFill>
                <a:latin typeface="UMBQHF+Montserrat-Regular"/>
                <a:cs typeface="UMBQHF+Montserrat-Regular"/>
              </a:rPr>
              <a:t> </a:t>
            </a:r>
            <a:r>
              <a:rPr dirty="0" sz="3500" spc="175">
                <a:solidFill>
                  <a:srgbClr val="545454"/>
                </a:solidFill>
                <a:latin typeface="UMBQHF+Montserrat-Regular"/>
                <a:cs typeface="UMBQHF+Montserrat-Regular"/>
              </a:rPr>
              <a:t>AQUI</a:t>
            </a:r>
          </a:p>
          <a:p>
            <a:pPr marL="0" marR="0">
              <a:lnSpc>
                <a:spcPts val="3741"/>
              </a:lnSpc>
              <a:spcBef>
                <a:spcPts val="355"/>
              </a:spcBef>
              <a:spcAft>
                <a:spcPts val="0"/>
              </a:spcAft>
            </a:pPr>
            <a:r>
              <a:rPr dirty="0" sz="3050" spc="162">
                <a:solidFill>
                  <a:srgbClr val="545454"/>
                </a:solidFill>
                <a:latin typeface="NEFWHE+Montserrat-Regular"/>
                <a:cs typeface="NEFWHE+Montserrat-Regular"/>
              </a:rPr>
              <a:t>Subtítulo</a:t>
            </a:r>
            <a:r>
              <a:rPr dirty="0" sz="3050" spc="16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3050" spc="164">
                <a:solidFill>
                  <a:srgbClr val="545454"/>
                </a:solidFill>
                <a:latin typeface="NEFWHE+Montserrat-Regular"/>
                <a:cs typeface="NEFWHE+Montserrat-Regular"/>
              </a:rPr>
              <a:t>aqui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28700" y="5683494"/>
            <a:ext cx="4949698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300">
                <a:solidFill>
                  <a:srgbClr val="545454"/>
                </a:solidFill>
                <a:latin typeface="UMBQHF+Montserrat-Regular"/>
                <a:cs typeface="UMBQHF+Montserrat-Regular"/>
              </a:rPr>
              <a:t>SEU</a:t>
            </a:r>
            <a:r>
              <a:rPr dirty="0" sz="2000" spc="300">
                <a:solidFill>
                  <a:srgbClr val="545454"/>
                </a:solidFill>
                <a:latin typeface="UMBQHF+Montserrat-Regular"/>
                <a:cs typeface="UMBQHF+Montserrat-Regular"/>
              </a:rPr>
              <a:t> </a:t>
            </a:r>
            <a:r>
              <a:rPr dirty="0" sz="2000" spc="300">
                <a:solidFill>
                  <a:srgbClr val="545454"/>
                </a:solidFill>
                <a:latin typeface="UMBQHF+Montserrat-Regular"/>
                <a:cs typeface="UMBQHF+Montserrat-Regular"/>
              </a:rPr>
              <a:t>NOME</a:t>
            </a:r>
            <a:r>
              <a:rPr dirty="0" sz="2000" spc="300">
                <a:solidFill>
                  <a:srgbClr val="545454"/>
                </a:solidFill>
                <a:latin typeface="UMBQHF+Montserrat-Regular"/>
                <a:cs typeface="UMBQHF+Montserrat-Regular"/>
              </a:rPr>
              <a:t> </a:t>
            </a:r>
            <a:r>
              <a:rPr dirty="0" sz="2000">
                <a:solidFill>
                  <a:srgbClr val="545454"/>
                </a:solidFill>
                <a:latin typeface="UMBQHF+Montserrat-Regular"/>
                <a:cs typeface="UMBQHF+Montserrat-Regular"/>
              </a:rPr>
              <a:t>|</a:t>
            </a:r>
            <a:r>
              <a:rPr dirty="0" sz="2000" spc="600">
                <a:solidFill>
                  <a:srgbClr val="545454"/>
                </a:solidFill>
                <a:latin typeface="UMBQHF+Montserrat-Regular"/>
                <a:cs typeface="UMBQHF+Montserrat-Regular"/>
              </a:rPr>
              <a:t> </a:t>
            </a:r>
            <a:r>
              <a:rPr dirty="0" sz="2000" spc="300">
                <a:solidFill>
                  <a:srgbClr val="545454"/>
                </a:solidFill>
                <a:latin typeface="UMBQHF+Montserrat-Regular"/>
                <a:cs typeface="UMBQHF+Montserrat-Regular"/>
              </a:rPr>
              <a:t>SUA</a:t>
            </a:r>
            <a:r>
              <a:rPr dirty="0" sz="2000" spc="300">
                <a:solidFill>
                  <a:srgbClr val="545454"/>
                </a:solidFill>
                <a:latin typeface="UMBQHF+Montserrat-Regular"/>
                <a:cs typeface="UMBQHF+Montserrat-Regular"/>
              </a:rPr>
              <a:t> </a:t>
            </a:r>
            <a:r>
              <a:rPr dirty="0" sz="2000" spc="300">
                <a:solidFill>
                  <a:srgbClr val="545454"/>
                </a:solidFill>
                <a:latin typeface="UMBQHF+Montserrat-Regular"/>
                <a:cs typeface="UMBQHF+Montserrat-Regular"/>
              </a:rPr>
              <a:t>INSTITUIÇÃO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28700" y="1538871"/>
            <a:ext cx="5771729" cy="978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404"/>
              </a:lnSpc>
              <a:spcBef>
                <a:spcPts val="0"/>
              </a:spcBef>
              <a:spcAft>
                <a:spcPts val="0"/>
              </a:spcAft>
            </a:pPr>
            <a:r>
              <a:rPr dirty="0" sz="6050" spc="-219">
                <a:solidFill>
                  <a:srgbClr val="268b6f"/>
                </a:solidFill>
                <a:latin typeface="NEFWHE+Montserrat-Regular"/>
                <a:cs typeface="NEFWHE+Montserrat-Regular"/>
              </a:rPr>
              <a:t>BEM</a:t>
            </a:r>
            <a:r>
              <a:rPr dirty="0" sz="6050" spc="-224">
                <a:solidFill>
                  <a:srgbClr val="268b6f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6050" spc="-219">
                <a:solidFill>
                  <a:srgbClr val="268b6f"/>
                </a:solidFill>
                <a:latin typeface="NEFWHE+Montserrat-Regular"/>
                <a:cs typeface="NEFWHE+Montserrat-Regular"/>
              </a:rPr>
              <a:t>VINDOS</a:t>
            </a:r>
            <a:r>
              <a:rPr dirty="0" sz="6050" spc="-231">
                <a:solidFill>
                  <a:srgbClr val="268b6f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6050">
                <a:solidFill>
                  <a:srgbClr val="268b6f"/>
                </a:solidFill>
                <a:latin typeface="NEFWHE+Montserrat-Regular"/>
                <a:cs typeface="NEFWHE+Montserrat-Regular"/>
              </a:rPr>
              <a:t>À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46363" y="2332078"/>
            <a:ext cx="699818" cy="12568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596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0">
                <a:solidFill>
                  <a:srgbClr val="e73d5f"/>
                </a:solidFill>
                <a:latin typeface="UMBQHF+Montserrat-Regular"/>
                <a:cs typeface="UMBQHF+Montserrat-Regular"/>
              </a:rPr>
              <a:t>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94336" y="2431419"/>
            <a:ext cx="5273516" cy="10386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164"/>
              </a:lnSpc>
              <a:spcBef>
                <a:spcPts val="0"/>
              </a:spcBef>
              <a:spcAft>
                <a:spcPts val="0"/>
              </a:spcAft>
            </a:pPr>
            <a:r>
              <a:rPr dirty="0" sz="5700" baseline="-4595" spc="505">
                <a:solidFill>
                  <a:srgbClr val="e73d5f"/>
                </a:solidFill>
                <a:latin typeface="UMBQHF+Montserrat-Regular"/>
                <a:cs typeface="UMBQHF+Montserrat-Regular"/>
              </a:rPr>
              <a:t>ª</a:t>
            </a:r>
            <a:r>
              <a:rPr dirty="0" sz="4250" spc="-189">
                <a:solidFill>
                  <a:srgbClr val="e73d5f"/>
                </a:solidFill>
                <a:latin typeface="NEFWHE+Montserrat-Regular"/>
                <a:cs typeface="NEFWHE+Montserrat-Regular"/>
              </a:rPr>
              <a:t>Reunião</a:t>
            </a:r>
            <a:r>
              <a:rPr dirty="0" sz="4250" spc="-186">
                <a:solidFill>
                  <a:srgbClr val="e73d5f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4250" spc="-188">
                <a:solidFill>
                  <a:srgbClr val="e73d5f"/>
                </a:solidFill>
                <a:latin typeface="NEFWHE+Montserrat-Regular"/>
                <a:cs typeface="NEFWHE+Montserrat-Regular"/>
              </a:rPr>
              <a:t>Ordinária</a:t>
            </a:r>
          </a:p>
          <a:p>
            <a:pPr marL="309109" marR="0">
              <a:lnSpc>
                <a:spcPts val="2924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545454"/>
                </a:solidFill>
                <a:latin typeface="NEFWHE+Montserrat-Regular"/>
                <a:cs typeface="NEFWHE+Montserrat-Regular"/>
              </a:rPr>
              <a:t>do</a:t>
            </a:r>
            <a:r>
              <a:rPr dirty="0" sz="24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400">
                <a:solidFill>
                  <a:srgbClr val="545454"/>
                </a:solidFill>
                <a:latin typeface="NEFWHE+Montserrat-Regular"/>
                <a:cs typeface="NEFWHE+Montserrat-Regular"/>
              </a:rPr>
              <a:t>FORPLAD</a:t>
            </a:r>
            <a:r>
              <a:rPr dirty="0" sz="24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400">
                <a:solidFill>
                  <a:srgbClr val="545454"/>
                </a:solidFill>
                <a:latin typeface="NEFWHE+Montserrat-Regular"/>
                <a:cs typeface="NEFWHE+Montserrat-Regular"/>
              </a:rPr>
              <a:t>no</a:t>
            </a:r>
            <a:r>
              <a:rPr dirty="0" sz="24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400">
                <a:solidFill>
                  <a:srgbClr val="545454"/>
                </a:solidFill>
                <a:latin typeface="NEFWHE+Montserrat-Regular"/>
                <a:cs typeface="NEFWHE+Montserrat-Regular"/>
              </a:rPr>
              <a:t>Rio</a:t>
            </a:r>
            <a:r>
              <a:rPr dirty="0" sz="24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400">
                <a:solidFill>
                  <a:srgbClr val="545454"/>
                </a:solidFill>
                <a:latin typeface="NEFWHE+Montserrat-Regular"/>
                <a:cs typeface="NEFWHE+Montserrat-Regular"/>
              </a:rPr>
              <a:t>de</a:t>
            </a:r>
            <a:r>
              <a:rPr dirty="0" sz="24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400">
                <a:solidFill>
                  <a:srgbClr val="545454"/>
                </a:solidFill>
                <a:latin typeface="NEFWHE+Montserrat-Regular"/>
                <a:cs typeface="NEFWHE+Montserrat-Regular"/>
              </a:rPr>
              <a:t>Janeiro!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46438" y="4473478"/>
            <a:ext cx="6106587" cy="36755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68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Lorem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ipsum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dolor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sit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amet,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mod</a:t>
            </a:r>
          </a:p>
          <a:p>
            <a:pPr marL="0" marR="0">
              <a:lnSpc>
                <a:spcPts val="3168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error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iriure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mel,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ius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ignota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utamur</a:t>
            </a:r>
          </a:p>
          <a:p>
            <a:pPr marL="0" marR="0">
              <a:lnSpc>
                <a:spcPts val="3168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ponderum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eu,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feugait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democritum</a:t>
            </a:r>
          </a:p>
          <a:p>
            <a:pPr marL="0" marR="0">
              <a:lnSpc>
                <a:spcPts val="3168"/>
              </a:lnSpc>
              <a:spcBef>
                <a:spcPts val="47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scripserit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ea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qui.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Sanctus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iudicabit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</a:t>
            </a:r>
          </a:p>
          <a:p>
            <a:pPr marL="0" marR="0">
              <a:lnSpc>
                <a:spcPts val="3168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utamur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meliore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consulatu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ad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duo,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</a:t>
            </a:r>
          </a:p>
          <a:p>
            <a:pPr marL="0" marR="0">
              <a:lnSpc>
                <a:spcPts val="3168"/>
              </a:lnSpc>
              <a:spcBef>
                <a:spcPts val="47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equidem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scaevola.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Vix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sint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explicari</a:t>
            </a:r>
          </a:p>
          <a:p>
            <a:pPr marL="0" marR="0">
              <a:lnSpc>
                <a:spcPts val="3168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quot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viderer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qualisque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at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quo,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an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fe</a:t>
            </a:r>
          </a:p>
          <a:p>
            <a:pPr marL="0" marR="0">
              <a:lnSpc>
                <a:spcPts val="3168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tempor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utamur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vix.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28700" y="1033250"/>
            <a:ext cx="4629733" cy="808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6063"/>
              </a:lnSpc>
              <a:spcBef>
                <a:spcPts val="0"/>
              </a:spcBef>
              <a:spcAft>
                <a:spcPts val="0"/>
              </a:spcAft>
            </a:pPr>
            <a:r>
              <a:rPr dirty="0" sz="4950" spc="-177" b="1">
                <a:solidFill>
                  <a:srgbClr val="268b6f"/>
                </a:solidFill>
                <a:latin typeface="LETPHB+Montserrat-Bold"/>
                <a:cs typeface="LETPHB+Montserrat-Bold"/>
              </a:rPr>
              <a:t>Seu</a:t>
            </a:r>
            <a:r>
              <a:rPr dirty="0" sz="4950" spc="-185" b="1">
                <a:solidFill>
                  <a:srgbClr val="268b6f"/>
                </a:solidFill>
                <a:latin typeface="LETPHB+Montserrat-Bold"/>
                <a:cs typeface="LETPHB+Montserrat-Bold"/>
              </a:rPr>
              <a:t> </a:t>
            </a:r>
            <a:r>
              <a:rPr dirty="0" sz="4950" spc="-183" b="1">
                <a:solidFill>
                  <a:srgbClr val="268b6f"/>
                </a:solidFill>
                <a:latin typeface="LETPHB+Montserrat-Bold"/>
                <a:cs typeface="LETPHB+Montserrat-Bold"/>
              </a:rPr>
              <a:t>título</a:t>
            </a:r>
            <a:r>
              <a:rPr dirty="0" sz="4950" spc="-180" b="1">
                <a:solidFill>
                  <a:srgbClr val="268b6f"/>
                </a:solidFill>
                <a:latin typeface="LETPHB+Montserrat-Bold"/>
                <a:cs typeface="LETPHB+Montserrat-Bold"/>
              </a:rPr>
              <a:t> </a:t>
            </a:r>
            <a:r>
              <a:rPr dirty="0" sz="4950" spc="-176" b="1">
                <a:solidFill>
                  <a:srgbClr val="268b6f"/>
                </a:solidFill>
                <a:latin typeface="LETPHB+Montserrat-Bold"/>
                <a:cs typeface="LETPHB+Montserrat-Bold"/>
              </a:rPr>
              <a:t>aqui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28700" y="2705930"/>
            <a:ext cx="7319275" cy="32133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68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Lorem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ipsum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dolor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sit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amet,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modo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error</a:t>
            </a:r>
          </a:p>
          <a:p>
            <a:pPr marL="0" marR="0">
              <a:lnSpc>
                <a:spcPts val="3168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iriure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mel,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ius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ignota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utamur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ponderum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eu,</a:t>
            </a:r>
          </a:p>
          <a:p>
            <a:pPr marL="0" marR="0">
              <a:lnSpc>
                <a:spcPts val="3168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feugait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democritum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scripserit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ea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qui.</a:t>
            </a:r>
          </a:p>
          <a:p>
            <a:pPr marL="0" marR="0">
              <a:lnSpc>
                <a:spcPts val="3168"/>
              </a:lnSpc>
              <a:spcBef>
                <a:spcPts val="47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Sanctus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iudicabit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eos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eu,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utamur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meliore</a:t>
            </a:r>
          </a:p>
          <a:p>
            <a:pPr marL="0" marR="0">
              <a:lnSpc>
                <a:spcPts val="3168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consulatu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ad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duo,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ea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pri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equidem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scaevola.</a:t>
            </a:r>
          </a:p>
          <a:p>
            <a:pPr marL="0" marR="0">
              <a:lnSpc>
                <a:spcPts val="3168"/>
              </a:lnSpc>
              <a:spcBef>
                <a:spcPts val="47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Vix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sint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explicari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ne,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quot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viderer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qualisque</a:t>
            </a:r>
          </a:p>
          <a:p>
            <a:pPr marL="0" marR="0">
              <a:lnSpc>
                <a:spcPts val="3168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at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quo,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an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ferri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tempor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utamur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vix.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882463" y="2705930"/>
            <a:ext cx="7319275" cy="32133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68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Lorem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ipsum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dolor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sit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amet,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modo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error</a:t>
            </a:r>
          </a:p>
          <a:p>
            <a:pPr marL="0" marR="0">
              <a:lnSpc>
                <a:spcPts val="3168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iriure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mel,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ius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ignota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utamur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ponderum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eu,</a:t>
            </a:r>
          </a:p>
          <a:p>
            <a:pPr marL="0" marR="0">
              <a:lnSpc>
                <a:spcPts val="3168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feugait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democritum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scripserit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ea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qui.</a:t>
            </a:r>
          </a:p>
          <a:p>
            <a:pPr marL="0" marR="0">
              <a:lnSpc>
                <a:spcPts val="3168"/>
              </a:lnSpc>
              <a:spcBef>
                <a:spcPts val="47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Sanctus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iudicabit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eos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eu,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utamur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meliore</a:t>
            </a:r>
          </a:p>
          <a:p>
            <a:pPr marL="0" marR="0">
              <a:lnSpc>
                <a:spcPts val="3168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consulatu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ad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duo,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ea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pri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equidem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scaevola.</a:t>
            </a:r>
          </a:p>
          <a:p>
            <a:pPr marL="0" marR="0">
              <a:lnSpc>
                <a:spcPts val="3168"/>
              </a:lnSpc>
              <a:spcBef>
                <a:spcPts val="47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Vix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sint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explicari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ne,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quot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viderer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qualisque</a:t>
            </a:r>
          </a:p>
          <a:p>
            <a:pPr marL="0" marR="0">
              <a:lnSpc>
                <a:spcPts val="3168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at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quo,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an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ferri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tempor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utamur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vix.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28700" y="1033250"/>
            <a:ext cx="4629733" cy="808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6063"/>
              </a:lnSpc>
              <a:spcBef>
                <a:spcPts val="0"/>
              </a:spcBef>
              <a:spcAft>
                <a:spcPts val="0"/>
              </a:spcAft>
            </a:pPr>
            <a:r>
              <a:rPr dirty="0" sz="4950" spc="-177" b="1">
                <a:solidFill>
                  <a:srgbClr val="268b6f"/>
                </a:solidFill>
                <a:latin typeface="LETPHB+Montserrat-Bold"/>
                <a:cs typeface="LETPHB+Montserrat-Bold"/>
              </a:rPr>
              <a:t>Seu</a:t>
            </a:r>
            <a:r>
              <a:rPr dirty="0" sz="4950" spc="-185" b="1">
                <a:solidFill>
                  <a:srgbClr val="268b6f"/>
                </a:solidFill>
                <a:latin typeface="LETPHB+Montserrat-Bold"/>
                <a:cs typeface="LETPHB+Montserrat-Bold"/>
              </a:rPr>
              <a:t> </a:t>
            </a:r>
            <a:r>
              <a:rPr dirty="0" sz="4950" spc="-183" b="1">
                <a:solidFill>
                  <a:srgbClr val="268b6f"/>
                </a:solidFill>
                <a:latin typeface="LETPHB+Montserrat-Bold"/>
                <a:cs typeface="LETPHB+Montserrat-Bold"/>
              </a:rPr>
              <a:t>título</a:t>
            </a:r>
            <a:r>
              <a:rPr dirty="0" sz="4950" spc="-180" b="1">
                <a:solidFill>
                  <a:srgbClr val="268b6f"/>
                </a:solidFill>
                <a:latin typeface="LETPHB+Montserrat-Bold"/>
                <a:cs typeface="LETPHB+Montserrat-Bold"/>
              </a:rPr>
              <a:t> </a:t>
            </a:r>
            <a:r>
              <a:rPr dirty="0" sz="4950" spc="-176" b="1">
                <a:solidFill>
                  <a:srgbClr val="268b6f"/>
                </a:solidFill>
                <a:latin typeface="LETPHB+Montserrat-Bold"/>
                <a:cs typeface="LETPHB+Montserrat-Bold"/>
              </a:rPr>
              <a:t>aqui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28700" y="2705930"/>
            <a:ext cx="7319275" cy="32133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68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Lorem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ipsum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dolor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sit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amet,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modo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error</a:t>
            </a:r>
          </a:p>
          <a:p>
            <a:pPr marL="0" marR="0">
              <a:lnSpc>
                <a:spcPts val="3168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iriure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mel,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ius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ignota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utamur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ponderum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eu,</a:t>
            </a:r>
          </a:p>
          <a:p>
            <a:pPr marL="0" marR="0">
              <a:lnSpc>
                <a:spcPts val="3168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feugait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democritum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scripserit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ea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qui.</a:t>
            </a:r>
          </a:p>
          <a:p>
            <a:pPr marL="0" marR="0">
              <a:lnSpc>
                <a:spcPts val="3168"/>
              </a:lnSpc>
              <a:spcBef>
                <a:spcPts val="47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Sanctus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iudicabit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eos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eu,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utamur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meliore</a:t>
            </a:r>
          </a:p>
          <a:p>
            <a:pPr marL="0" marR="0">
              <a:lnSpc>
                <a:spcPts val="3168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consulatu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ad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duo,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ea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pri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equidem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scaevola.</a:t>
            </a:r>
          </a:p>
          <a:p>
            <a:pPr marL="0" marR="0">
              <a:lnSpc>
                <a:spcPts val="3168"/>
              </a:lnSpc>
              <a:spcBef>
                <a:spcPts val="47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Vix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sint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explicari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ne,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quot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viderer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qualisque</a:t>
            </a:r>
          </a:p>
          <a:p>
            <a:pPr marL="0" marR="0">
              <a:lnSpc>
                <a:spcPts val="3168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at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quo,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an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ferri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tempor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utamur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vix.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882463" y="2705930"/>
            <a:ext cx="7319275" cy="32133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68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Lorem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ipsum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dolor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sit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amet,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modo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error</a:t>
            </a:r>
          </a:p>
          <a:p>
            <a:pPr marL="0" marR="0">
              <a:lnSpc>
                <a:spcPts val="3168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iriure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mel,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ius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ignota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utamur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ponderum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eu,</a:t>
            </a:r>
          </a:p>
          <a:p>
            <a:pPr marL="0" marR="0">
              <a:lnSpc>
                <a:spcPts val="3168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feugait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democritum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scripserit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ea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qui.</a:t>
            </a:r>
          </a:p>
          <a:p>
            <a:pPr marL="0" marR="0">
              <a:lnSpc>
                <a:spcPts val="3168"/>
              </a:lnSpc>
              <a:spcBef>
                <a:spcPts val="47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Sanctus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iudicabit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eos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eu,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utamur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meliore</a:t>
            </a:r>
          </a:p>
          <a:p>
            <a:pPr marL="0" marR="0">
              <a:lnSpc>
                <a:spcPts val="3168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consulatu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ad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duo,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ea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pri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equidem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scaevola.</a:t>
            </a:r>
          </a:p>
          <a:p>
            <a:pPr marL="0" marR="0">
              <a:lnSpc>
                <a:spcPts val="3168"/>
              </a:lnSpc>
              <a:spcBef>
                <a:spcPts val="47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Vix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sint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explicari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ne,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quot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viderer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qualisque</a:t>
            </a:r>
          </a:p>
          <a:p>
            <a:pPr marL="0" marR="0">
              <a:lnSpc>
                <a:spcPts val="3168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at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quo,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an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ferri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tempor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utamur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2600">
                <a:solidFill>
                  <a:srgbClr val="545454"/>
                </a:solidFill>
                <a:latin typeface="NEFWHE+Montserrat-Regular"/>
                <a:cs typeface="NEFWHE+Montserrat-Regular"/>
              </a:rPr>
              <a:t>vix.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517306" y="4075744"/>
            <a:ext cx="13452936" cy="20989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921"/>
              </a:lnSpc>
              <a:spcBef>
                <a:spcPts val="0"/>
              </a:spcBef>
              <a:spcAft>
                <a:spcPts val="0"/>
              </a:spcAft>
            </a:pPr>
            <a:r>
              <a:rPr dirty="0" sz="4050" spc="-179">
                <a:solidFill>
                  <a:srgbClr val="545454"/>
                </a:solidFill>
                <a:latin typeface="NEFWHE+Montserrat-Regular"/>
                <a:cs typeface="NEFWHE+Montserrat-Regular"/>
              </a:rPr>
              <a:t>Lorem</a:t>
            </a:r>
            <a:r>
              <a:rPr dirty="0" sz="4050" spc="-183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4050" spc="-179">
                <a:solidFill>
                  <a:srgbClr val="545454"/>
                </a:solidFill>
                <a:latin typeface="NEFWHE+Montserrat-Regular"/>
                <a:cs typeface="NEFWHE+Montserrat-Regular"/>
              </a:rPr>
              <a:t>ipsum</a:t>
            </a:r>
            <a:r>
              <a:rPr dirty="0" sz="4050" spc="-183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4050" spc="-179">
                <a:solidFill>
                  <a:srgbClr val="545454"/>
                </a:solidFill>
                <a:latin typeface="NEFWHE+Montserrat-Regular"/>
                <a:cs typeface="NEFWHE+Montserrat-Regular"/>
              </a:rPr>
              <a:t>dolor</a:t>
            </a:r>
            <a:r>
              <a:rPr dirty="0" sz="4050" spc="-174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4050" spc="-177">
                <a:solidFill>
                  <a:srgbClr val="545454"/>
                </a:solidFill>
                <a:latin typeface="NEFWHE+Montserrat-Regular"/>
                <a:cs typeface="NEFWHE+Montserrat-Regular"/>
              </a:rPr>
              <a:t>sit</a:t>
            </a:r>
            <a:r>
              <a:rPr dirty="0" sz="4050" spc="-176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4050" spc="-182">
                <a:solidFill>
                  <a:srgbClr val="545454"/>
                </a:solidFill>
                <a:latin typeface="NEFWHE+Montserrat-Regular"/>
                <a:cs typeface="NEFWHE+Montserrat-Regular"/>
              </a:rPr>
              <a:t>amet,</a:t>
            </a:r>
            <a:r>
              <a:rPr dirty="0" sz="4050" spc="-171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4050" spc="-180">
                <a:solidFill>
                  <a:srgbClr val="545454"/>
                </a:solidFill>
                <a:latin typeface="NEFWHE+Montserrat-Regular"/>
                <a:cs typeface="NEFWHE+Montserrat-Regular"/>
              </a:rPr>
              <a:t>et</a:t>
            </a:r>
            <a:r>
              <a:rPr dirty="0" sz="4050" spc="-174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4050" spc="-183">
                <a:solidFill>
                  <a:srgbClr val="545454"/>
                </a:solidFill>
                <a:latin typeface="NEFWHE+Montserrat-Regular"/>
                <a:cs typeface="NEFWHE+Montserrat-Regular"/>
              </a:rPr>
              <a:t>modo</a:t>
            </a:r>
            <a:r>
              <a:rPr dirty="0" sz="4050" spc="-174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4050" spc="-179">
                <a:solidFill>
                  <a:srgbClr val="545454"/>
                </a:solidFill>
                <a:latin typeface="NEFWHE+Montserrat-Regular"/>
                <a:cs typeface="NEFWHE+Montserrat-Regular"/>
              </a:rPr>
              <a:t>error</a:t>
            </a:r>
            <a:r>
              <a:rPr dirty="0" sz="4050" spc="-175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4050" spc="-177">
                <a:solidFill>
                  <a:srgbClr val="545454"/>
                </a:solidFill>
                <a:latin typeface="NEFWHE+Montserrat-Regular"/>
                <a:cs typeface="NEFWHE+Montserrat-Regular"/>
              </a:rPr>
              <a:t>iriure</a:t>
            </a:r>
            <a:r>
              <a:rPr dirty="0" sz="4050" spc="-178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4050" spc="-180">
                <a:solidFill>
                  <a:srgbClr val="545454"/>
                </a:solidFill>
                <a:latin typeface="NEFWHE+Montserrat-Regular"/>
                <a:cs typeface="NEFWHE+Montserrat-Regular"/>
              </a:rPr>
              <a:t>mel,</a:t>
            </a:r>
            <a:r>
              <a:rPr dirty="0" sz="4050" spc="-171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4050" spc="-178">
                <a:solidFill>
                  <a:srgbClr val="545454"/>
                </a:solidFill>
                <a:latin typeface="NEFWHE+Montserrat-Regular"/>
                <a:cs typeface="NEFWHE+Montserrat-Regular"/>
              </a:rPr>
              <a:t>ius</a:t>
            </a:r>
          </a:p>
          <a:p>
            <a:pPr marL="671283" marR="0">
              <a:lnSpc>
                <a:spcPts val="4921"/>
              </a:lnSpc>
              <a:spcBef>
                <a:spcPts val="781"/>
              </a:spcBef>
              <a:spcAft>
                <a:spcPts val="0"/>
              </a:spcAft>
            </a:pPr>
            <a:r>
              <a:rPr dirty="0" sz="4050" spc="-179">
                <a:solidFill>
                  <a:srgbClr val="545454"/>
                </a:solidFill>
                <a:latin typeface="NEFWHE+Montserrat-Regular"/>
                <a:cs typeface="NEFWHE+Montserrat-Regular"/>
              </a:rPr>
              <a:t>ignota</a:t>
            </a:r>
            <a:r>
              <a:rPr dirty="0" sz="4050" spc="-176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4050" spc="-182">
                <a:solidFill>
                  <a:srgbClr val="545454"/>
                </a:solidFill>
                <a:latin typeface="NEFWHE+Montserrat-Regular"/>
                <a:cs typeface="NEFWHE+Montserrat-Regular"/>
              </a:rPr>
              <a:t>utamur</a:t>
            </a:r>
            <a:r>
              <a:rPr dirty="0" sz="4050" spc="-173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4050" spc="-180">
                <a:solidFill>
                  <a:srgbClr val="545454"/>
                </a:solidFill>
                <a:latin typeface="NEFWHE+Montserrat-Regular"/>
                <a:cs typeface="NEFWHE+Montserrat-Regular"/>
              </a:rPr>
              <a:t>ponderum</a:t>
            </a:r>
            <a:r>
              <a:rPr dirty="0" sz="4050" spc="-182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4050" spc="-180">
                <a:solidFill>
                  <a:srgbClr val="545454"/>
                </a:solidFill>
                <a:latin typeface="NEFWHE+Montserrat-Regular"/>
                <a:cs typeface="NEFWHE+Montserrat-Regular"/>
              </a:rPr>
              <a:t>eu,</a:t>
            </a:r>
            <a:r>
              <a:rPr dirty="0" sz="4050" spc="-171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4050" spc="-179">
                <a:solidFill>
                  <a:srgbClr val="545454"/>
                </a:solidFill>
                <a:latin typeface="NEFWHE+Montserrat-Regular"/>
                <a:cs typeface="NEFWHE+Montserrat-Regular"/>
              </a:rPr>
              <a:t>feugait</a:t>
            </a:r>
            <a:r>
              <a:rPr dirty="0" sz="4050" spc="-175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4050" spc="-180">
                <a:solidFill>
                  <a:srgbClr val="545454"/>
                </a:solidFill>
                <a:latin typeface="NEFWHE+Montserrat-Regular"/>
                <a:cs typeface="NEFWHE+Montserrat-Regular"/>
              </a:rPr>
              <a:t>democritum</a:t>
            </a:r>
          </a:p>
          <a:p>
            <a:pPr marL="4749720" marR="0">
              <a:lnSpc>
                <a:spcPts val="4921"/>
              </a:lnSpc>
              <a:spcBef>
                <a:spcPts val="731"/>
              </a:spcBef>
              <a:spcAft>
                <a:spcPts val="0"/>
              </a:spcAft>
            </a:pPr>
            <a:r>
              <a:rPr dirty="0" sz="4050" spc="-178">
                <a:solidFill>
                  <a:srgbClr val="545454"/>
                </a:solidFill>
                <a:latin typeface="NEFWHE+Montserrat-Regular"/>
                <a:cs typeface="NEFWHE+Montserrat-Regular"/>
              </a:rPr>
              <a:t>scripserit</a:t>
            </a:r>
            <a:r>
              <a:rPr dirty="0" sz="4050" spc="-175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4050" spc="-180">
                <a:solidFill>
                  <a:srgbClr val="545454"/>
                </a:solidFill>
                <a:latin typeface="NEFWHE+Montserrat-Regular"/>
                <a:cs typeface="NEFWHE+Montserrat-Regular"/>
              </a:rPr>
              <a:t>ea</a:t>
            </a:r>
            <a:r>
              <a:rPr dirty="0" sz="4050" spc="-175">
                <a:solidFill>
                  <a:srgbClr val="545454"/>
                </a:solidFill>
                <a:latin typeface="NEFWHE+Montserrat-Regular"/>
                <a:cs typeface="NEFWHE+Montserrat-Regular"/>
              </a:rPr>
              <a:t> </a:t>
            </a:r>
            <a:r>
              <a:rPr dirty="0" sz="4050" spc="-179">
                <a:solidFill>
                  <a:srgbClr val="545454"/>
                </a:solidFill>
                <a:latin typeface="NEFWHE+Montserrat-Regular"/>
                <a:cs typeface="NEFWHE+Montserrat-Regular"/>
              </a:rPr>
              <a:t>qui.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2022-11-25T09:44:37-06:00</dcterms:modified>
</cp:coreProperties>
</file>